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9" r:id="rId3"/>
    <p:sldId id="278" r:id="rId4"/>
    <p:sldId id="257" r:id="rId5"/>
    <p:sldId id="258" r:id="rId6"/>
    <p:sldId id="274" r:id="rId7"/>
    <p:sldId id="276" r:id="rId8"/>
    <p:sldId id="275" r:id="rId9"/>
    <p:sldId id="260" r:id="rId10"/>
    <p:sldId id="277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</p:sldIdLst>
  <p:sldSz cx="9144000" cy="5143500" type="screen16x9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D0D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8" d="100"/>
          <a:sy n="118" d="100"/>
        </p:scale>
        <p:origin x="-204" y="-9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0FA60-D60B-4D2A-968D-F79FB9CE43DE}" type="datetimeFigureOut">
              <a:rPr lang="zh-TW" altLang="en-US" smtClean="0"/>
              <a:t>2018/1/14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FCF2E-1D24-45A1-A419-783D11B4FFF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54898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0FA60-D60B-4D2A-968D-F79FB9CE43DE}" type="datetimeFigureOut">
              <a:rPr lang="zh-TW" altLang="en-US" smtClean="0"/>
              <a:t>2018/1/14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FCF2E-1D24-45A1-A419-783D11B4FFF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608305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0FA60-D60B-4D2A-968D-F79FB9CE43DE}" type="datetimeFigureOut">
              <a:rPr lang="zh-TW" altLang="en-US" smtClean="0"/>
              <a:t>2018/1/14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FCF2E-1D24-45A1-A419-783D11B4FFF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728697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0FA60-D60B-4D2A-968D-F79FB9CE43DE}" type="datetimeFigureOut">
              <a:rPr lang="zh-TW" altLang="en-US" smtClean="0"/>
              <a:t>2018/1/14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FCF2E-1D24-45A1-A419-783D11B4FFF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677605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0FA60-D60B-4D2A-968D-F79FB9CE43DE}" type="datetimeFigureOut">
              <a:rPr lang="zh-TW" altLang="en-US" smtClean="0"/>
              <a:t>2018/1/14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FCF2E-1D24-45A1-A419-783D11B4FFF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263967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0FA60-D60B-4D2A-968D-F79FB9CE43DE}" type="datetimeFigureOut">
              <a:rPr lang="zh-TW" altLang="en-US" smtClean="0"/>
              <a:t>2018/1/14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FCF2E-1D24-45A1-A419-783D11B4FFF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163701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0FA60-D60B-4D2A-968D-F79FB9CE43DE}" type="datetimeFigureOut">
              <a:rPr lang="zh-TW" altLang="en-US" smtClean="0"/>
              <a:t>2018/1/14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FCF2E-1D24-45A1-A419-783D11B4FFF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552759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0FA60-D60B-4D2A-968D-F79FB9CE43DE}" type="datetimeFigureOut">
              <a:rPr lang="zh-TW" altLang="en-US" smtClean="0"/>
              <a:t>2018/1/14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FCF2E-1D24-45A1-A419-783D11B4FFF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602373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0FA60-D60B-4D2A-968D-F79FB9CE43DE}" type="datetimeFigureOut">
              <a:rPr lang="zh-TW" altLang="en-US" smtClean="0"/>
              <a:t>2018/1/14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FCF2E-1D24-45A1-A419-783D11B4FFF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82567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0FA60-D60B-4D2A-968D-F79FB9CE43DE}" type="datetimeFigureOut">
              <a:rPr lang="zh-TW" altLang="en-US" smtClean="0"/>
              <a:t>2018/1/14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FCF2E-1D24-45A1-A419-783D11B4FFF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893875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0FA60-D60B-4D2A-968D-F79FB9CE43DE}" type="datetimeFigureOut">
              <a:rPr lang="zh-TW" altLang="en-US" smtClean="0"/>
              <a:t>2018/1/14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FCF2E-1D24-45A1-A419-783D11B4FFF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012461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60FA60-D60B-4D2A-968D-F79FB9CE43DE}" type="datetimeFigureOut">
              <a:rPr lang="zh-TW" altLang="en-US" smtClean="0"/>
              <a:t>2018/1/14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3FCF2E-1D24-45A1-A419-783D11B4FFF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289792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24.w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450668"/>
          </a:xfr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 </a:t>
            </a:r>
            <a:r>
              <a:rPr lang="en-US" altLang="zh-TW" sz="2000" b="1" i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Redis</a:t>
            </a:r>
            <a:r>
              <a:rPr lang="zh-TW" altLang="en-US" sz="2000" b="1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實作短網址導頁</a:t>
            </a:r>
            <a:endParaRPr lang="zh-TW" altLang="en-US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1921" y="514349"/>
            <a:ext cx="2304517" cy="45434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4" name="矩形 3"/>
          <p:cNvSpPr/>
          <p:nvPr/>
        </p:nvSpPr>
        <p:spPr>
          <a:xfrm>
            <a:off x="3781425" y="4552950"/>
            <a:ext cx="1076325" cy="180975"/>
          </a:xfrm>
          <a:prstGeom prst="rect">
            <a:avLst/>
          </a:prstGeom>
          <a:solidFill>
            <a:srgbClr val="FF0D0D">
              <a:alpha val="30196"/>
            </a:srgb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6305550" y="4181475"/>
            <a:ext cx="1781175" cy="369332"/>
          </a:xfrm>
          <a:prstGeom prst="rect">
            <a:avLst/>
          </a:prstGeom>
          <a:ln w="19050"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如何使用</a:t>
            </a:r>
            <a:r>
              <a:rPr lang="en-US" altLang="zh-TW" b="1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Redis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7" name="肘形接點 6"/>
          <p:cNvCxnSpPr>
            <a:stCxn id="4" idx="3"/>
            <a:endCxn id="5" idx="1"/>
          </p:cNvCxnSpPr>
          <p:nvPr/>
        </p:nvCxnSpPr>
        <p:spPr>
          <a:xfrm flipV="1">
            <a:off x="4857750" y="4366141"/>
            <a:ext cx="1447800" cy="277297"/>
          </a:xfrm>
          <a:prstGeom prst="bentConnector3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23689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450668"/>
          </a:xfr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 </a:t>
            </a:r>
            <a:r>
              <a:rPr lang="en-US" altLang="zh-TW" sz="2000" b="1" i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Redis</a:t>
            </a:r>
            <a:r>
              <a:rPr lang="zh-TW" altLang="en-US" sz="2000" b="1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實作短網址導頁</a:t>
            </a:r>
            <a:endParaRPr lang="zh-TW" altLang="en-US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137160" y="68580"/>
            <a:ext cx="1051560" cy="307777"/>
          </a:xfrm>
          <a:prstGeom prst="rect">
            <a:avLst/>
          </a:prstGeom>
          <a:solidFill>
            <a:srgbClr val="00B0F0"/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TABLE</a:t>
            </a:r>
            <a:endParaRPr lang="zh-TW" altLang="en-US" sz="1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5421" y="537027"/>
            <a:ext cx="4782408" cy="4552622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34385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450668"/>
          </a:xfr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 </a:t>
            </a:r>
            <a:r>
              <a:rPr lang="en-US" altLang="zh-TW" sz="2000" b="1" i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Redis</a:t>
            </a:r>
            <a:r>
              <a:rPr lang="zh-TW" altLang="en-US" sz="2000" b="1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實作短網址導頁</a:t>
            </a:r>
            <a:endParaRPr lang="zh-TW" altLang="en-US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973" y="657224"/>
            <a:ext cx="7732952" cy="4247047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4" name="文字方塊 3"/>
          <p:cNvSpPr txBox="1"/>
          <p:nvPr/>
        </p:nvSpPr>
        <p:spPr>
          <a:xfrm>
            <a:off x="137160" y="68580"/>
            <a:ext cx="1051560" cy="307777"/>
          </a:xfrm>
          <a:prstGeom prst="rect">
            <a:avLst/>
          </a:prstGeom>
          <a:solidFill>
            <a:srgbClr val="00B0F0"/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TABLE</a:t>
            </a:r>
            <a:endParaRPr lang="zh-TW" altLang="en-US" sz="1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8387448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450668"/>
          </a:xfr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 </a:t>
            </a:r>
            <a:r>
              <a:rPr lang="en-US" altLang="zh-TW" sz="2000" b="1" i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Redis</a:t>
            </a:r>
            <a:r>
              <a:rPr lang="zh-TW" altLang="en-US" sz="2000" b="1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實作短網址導頁</a:t>
            </a:r>
            <a:endParaRPr lang="zh-TW" altLang="en-US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583883"/>
            <a:ext cx="3124200" cy="239077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4" name="矩形 3"/>
          <p:cNvSpPr/>
          <p:nvPr/>
        </p:nvSpPr>
        <p:spPr>
          <a:xfrm>
            <a:off x="1104901" y="2237014"/>
            <a:ext cx="1013459" cy="132806"/>
          </a:xfrm>
          <a:prstGeom prst="rect">
            <a:avLst/>
          </a:prstGeom>
          <a:solidFill>
            <a:srgbClr val="FF0D0D">
              <a:alpha val="30196"/>
            </a:srgb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文字方塊 2"/>
          <p:cNvSpPr txBox="1"/>
          <p:nvPr/>
        </p:nvSpPr>
        <p:spPr>
          <a:xfrm>
            <a:off x="3733800" y="594360"/>
            <a:ext cx="2895600" cy="92333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先執行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b="1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init_Table.java</a:t>
            </a:r>
          </a:p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初始化表格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&amp;</a:t>
            </a:r>
            <a:r>
              <a:rPr lang="en-US" altLang="zh-TW" b="1" dirty="0" err="1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Redis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緩存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6" name="肘形接點 5"/>
          <p:cNvCxnSpPr>
            <a:endCxn id="3" idx="1"/>
          </p:cNvCxnSpPr>
          <p:nvPr/>
        </p:nvCxnSpPr>
        <p:spPr>
          <a:xfrm flipV="1">
            <a:off x="2133600" y="1056025"/>
            <a:ext cx="1600200" cy="1245215"/>
          </a:xfrm>
          <a:prstGeom prst="bentConnector3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0992" y="1821179"/>
            <a:ext cx="4988688" cy="3205659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87448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450668"/>
          </a:xfr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 </a:t>
            </a:r>
            <a:r>
              <a:rPr lang="en-US" altLang="zh-TW" sz="2000" b="1" i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Redis</a:t>
            </a:r>
            <a:r>
              <a:rPr lang="zh-TW" altLang="en-US" sz="2000" b="1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實作短網址導頁</a:t>
            </a:r>
            <a:endParaRPr lang="zh-TW" altLang="en-US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72558" y="85844"/>
            <a:ext cx="965777" cy="276999"/>
          </a:xfrm>
          <a:prstGeom prst="rect">
            <a:avLst/>
          </a:prstGeom>
          <a:solidFill>
            <a:srgbClr val="92D050"/>
          </a:solidFill>
        </p:spPr>
        <p:txBody>
          <a:bodyPr wrap="none">
            <a:spAutoFit/>
          </a:bodyPr>
          <a:lstStyle/>
          <a:p>
            <a:pPr algn="ctr"/>
            <a:r>
              <a:rPr lang="en-US" altLang="zh-TW" sz="1200" b="1" dirty="0" smtClean="0"/>
              <a:t>UrlDAO.java</a:t>
            </a:r>
            <a:endParaRPr lang="zh-TW" altLang="en-US" sz="1200" b="1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400" y="703642"/>
            <a:ext cx="8396054" cy="4135057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87448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450668"/>
          </a:xfr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 </a:t>
            </a:r>
            <a:r>
              <a:rPr lang="en-US" altLang="zh-TW" sz="2000" b="1" i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Redis</a:t>
            </a:r>
            <a:r>
              <a:rPr lang="zh-TW" altLang="en-US" sz="2000" b="1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實作短網址導頁</a:t>
            </a:r>
            <a:endParaRPr lang="zh-TW" altLang="en-US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1213" y="909638"/>
            <a:ext cx="4981575" cy="33242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4" name="矩形 3"/>
          <p:cNvSpPr/>
          <p:nvPr/>
        </p:nvSpPr>
        <p:spPr>
          <a:xfrm>
            <a:off x="150306" y="79313"/>
            <a:ext cx="1441356" cy="276999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none">
            <a:spAutoFit/>
          </a:bodyPr>
          <a:lstStyle/>
          <a:p>
            <a:pPr algn="ctr"/>
            <a:r>
              <a:rPr lang="en-US" altLang="zh-TW" sz="12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UrlMappingVO</a:t>
            </a:r>
            <a:r>
              <a:rPr lang="en-US" altLang="zh-TW" sz="1200" b="1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.java</a:t>
            </a:r>
            <a:endParaRPr lang="zh-TW" altLang="en-US" sz="1200" b="1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87448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450668"/>
          </a:xfr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 </a:t>
            </a:r>
            <a:r>
              <a:rPr lang="en-US" altLang="zh-TW" sz="2000" b="1" i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Redis</a:t>
            </a:r>
            <a:r>
              <a:rPr lang="zh-TW" altLang="en-US" sz="2000" b="1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實作短網址導頁</a:t>
            </a:r>
            <a:endParaRPr lang="zh-TW" altLang="en-US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08770" y="88021"/>
            <a:ext cx="1525867" cy="27699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scene3d>
            <a:camera prst="orthographicFront"/>
            <a:lightRig rig="threePt" dir="t"/>
          </a:scene3d>
          <a:sp3d>
            <a:bevelT prst="relaxedInset"/>
          </a:sp3d>
        </p:spPr>
        <p:txBody>
          <a:bodyPr wrap="none">
            <a:spAutoFit/>
          </a:bodyPr>
          <a:lstStyle/>
          <a:p>
            <a:pPr algn="ctr"/>
            <a:r>
              <a:rPr lang="en-US" altLang="zh-TW" sz="1200" b="1" dirty="0" smtClean="0"/>
              <a:t>TestRedisServlet.java</a:t>
            </a:r>
            <a:endParaRPr lang="zh-TW" altLang="en-US" sz="1200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760" y="544393"/>
            <a:ext cx="7673340" cy="4481071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2074547" y="2616109"/>
            <a:ext cx="356234" cy="165191"/>
          </a:xfrm>
          <a:prstGeom prst="rect">
            <a:avLst/>
          </a:prstGeom>
          <a:solidFill>
            <a:srgbClr val="92D050">
              <a:alpha val="30196"/>
            </a:srgbClr>
          </a:solidFill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1672863" y="3328035"/>
            <a:ext cx="1291317" cy="131445"/>
          </a:xfrm>
          <a:prstGeom prst="rect">
            <a:avLst/>
          </a:prstGeom>
          <a:solidFill>
            <a:srgbClr val="FFFF00">
              <a:alpha val="30196"/>
            </a:srgbClr>
          </a:solidFill>
          <a:ln w="6350">
            <a:solidFill>
              <a:srgbClr val="FFFF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387448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450668"/>
          </a:xfr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 </a:t>
            </a:r>
            <a:r>
              <a:rPr lang="en-US" altLang="zh-TW" sz="2000" b="1" i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Redis</a:t>
            </a:r>
            <a:r>
              <a:rPr lang="zh-TW" altLang="en-US" sz="2000" b="1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實作短網址導頁</a:t>
            </a:r>
            <a:endParaRPr lang="zh-TW" altLang="en-US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08770" y="88021"/>
            <a:ext cx="1525867" cy="27699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scene3d>
            <a:camera prst="orthographicFront"/>
            <a:lightRig rig="threePt" dir="t"/>
          </a:scene3d>
          <a:sp3d>
            <a:bevelT prst="relaxedInset"/>
          </a:sp3d>
        </p:spPr>
        <p:txBody>
          <a:bodyPr wrap="none">
            <a:spAutoFit/>
          </a:bodyPr>
          <a:lstStyle/>
          <a:p>
            <a:pPr algn="ctr"/>
            <a:r>
              <a:rPr lang="en-US" altLang="zh-TW" sz="1200" b="1" dirty="0" smtClean="0"/>
              <a:t>TestRedisServlet.java</a:t>
            </a:r>
            <a:endParaRPr lang="zh-TW" altLang="en-US" sz="1200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" y="627132"/>
            <a:ext cx="7924800" cy="4328491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1602106" y="810169"/>
            <a:ext cx="417193" cy="157571"/>
          </a:xfrm>
          <a:prstGeom prst="rect">
            <a:avLst/>
          </a:prstGeom>
          <a:solidFill>
            <a:srgbClr val="FF0000">
              <a:alpha val="30196"/>
            </a:srgb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1398543" y="2939415"/>
            <a:ext cx="3548107" cy="157571"/>
          </a:xfrm>
          <a:prstGeom prst="rect">
            <a:avLst/>
          </a:prstGeom>
          <a:solidFill>
            <a:srgbClr val="FFFF00">
              <a:alpha val="30196"/>
            </a:srgbClr>
          </a:solidFill>
          <a:ln w="6350">
            <a:solidFill>
              <a:srgbClr val="FFFF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387448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450668"/>
          </a:xfr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 </a:t>
            </a:r>
            <a:r>
              <a:rPr lang="en-US" altLang="zh-TW" sz="2000" b="1" i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Redis</a:t>
            </a:r>
            <a:r>
              <a:rPr lang="zh-TW" altLang="en-US" sz="2000" b="1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實作短網址導頁</a:t>
            </a:r>
            <a:endParaRPr lang="zh-TW" altLang="en-US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50" y="707708"/>
            <a:ext cx="8985250" cy="4111942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3" name="矩形 2"/>
          <p:cNvSpPr/>
          <p:nvPr/>
        </p:nvSpPr>
        <p:spPr>
          <a:xfrm>
            <a:off x="190316" y="50284"/>
            <a:ext cx="1016368" cy="3693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zh-TW" dirty="0" err="1" smtClean="0"/>
              <a:t>index.jsp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387448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450668"/>
          </a:xfr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 </a:t>
            </a:r>
            <a:r>
              <a:rPr lang="en-US" altLang="zh-TW" sz="2000" b="1" i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Redis</a:t>
            </a:r>
            <a:r>
              <a:rPr lang="zh-TW" altLang="en-US" sz="2000" b="1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實作短網址導頁</a:t>
            </a:r>
            <a:endParaRPr lang="zh-TW" altLang="en-US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90316" y="50284"/>
            <a:ext cx="1016368" cy="3693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zh-TW" dirty="0" err="1" smtClean="0"/>
              <a:t>index.jsp</a:t>
            </a:r>
            <a:endParaRPr lang="zh-TW" altLang="en-US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13" y="1219200"/>
            <a:ext cx="8943975" cy="27051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7894050" y="2910023"/>
            <a:ext cx="995224" cy="466726"/>
          </a:xfrm>
          <a:prstGeom prst="rect">
            <a:avLst/>
          </a:prstGeom>
          <a:solidFill>
            <a:srgbClr val="92D050">
              <a:alpha val="30196"/>
            </a:srgbClr>
          </a:solidFill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2368462" y="3308441"/>
            <a:ext cx="995224" cy="466726"/>
          </a:xfrm>
          <a:prstGeom prst="rect">
            <a:avLst/>
          </a:prstGeom>
          <a:solidFill>
            <a:srgbClr val="92D050">
              <a:alpha val="30196"/>
            </a:srgbClr>
          </a:solidFill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文字方塊 3"/>
          <p:cNvSpPr txBox="1"/>
          <p:nvPr/>
        </p:nvSpPr>
        <p:spPr>
          <a:xfrm>
            <a:off x="7367452" y="2586446"/>
            <a:ext cx="9078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AutoNum type="circleNumWdWhitePlain"/>
            </a:pPr>
            <a:r>
              <a:rPr lang="en-US" altLang="zh-TW" sz="32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zh-TW" altLang="en-US" sz="3200" b="1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3317967" y="3370217"/>
            <a:ext cx="9078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Wingdings" panose="05000000000000000000" pitchFamily="2" charset="2"/>
              <a:buAutoNum type="circleNumWdWhitePlain" startAt="2"/>
            </a:pPr>
            <a:r>
              <a:rPr lang="en-US" altLang="zh-TW" sz="32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zh-TW" altLang="en-US" sz="3200" b="1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387448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450668"/>
          </a:xfr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 </a:t>
            </a:r>
            <a:r>
              <a:rPr lang="en-US" altLang="zh-TW" sz="2000" b="1" i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Redis</a:t>
            </a:r>
            <a:r>
              <a:rPr lang="zh-TW" altLang="en-US" sz="2000" b="1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實作短網址導頁</a:t>
            </a:r>
            <a:endParaRPr lang="zh-TW" altLang="en-US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590902"/>
            <a:ext cx="6800850" cy="4343048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>
          <a:xfrm>
            <a:off x="190316" y="50284"/>
            <a:ext cx="1016368" cy="3693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zh-TW" dirty="0" err="1" smtClean="0"/>
              <a:t>index.jsp</a:t>
            </a:r>
            <a:endParaRPr lang="zh-TW" altLang="en-US" dirty="0"/>
          </a:p>
        </p:txBody>
      </p:sp>
      <p:sp>
        <p:nvSpPr>
          <p:cNvPr id="3" name="文字方塊 2"/>
          <p:cNvSpPr txBox="1"/>
          <p:nvPr/>
        </p:nvSpPr>
        <p:spPr>
          <a:xfrm>
            <a:off x="4330336" y="731520"/>
            <a:ext cx="1841863" cy="523220"/>
          </a:xfrm>
          <a:prstGeom prst="rect">
            <a:avLst/>
          </a:prstGeom>
          <a:solidFill>
            <a:srgbClr val="FFC000"/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r>
              <a:rPr lang="zh-TW" altLang="en-US" sz="2800" b="1" dirty="0" smtClean="0">
                <a:solidFill>
                  <a:srgbClr val="FF0D0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華康中特圓體" panose="020F0809000000000000" pitchFamily="49" charset="-120"/>
                <a:ea typeface="華康中特圓體" panose="020F0809000000000000" pitchFamily="49" charset="-120"/>
              </a:rPr>
              <a:t>成功導頁！</a:t>
            </a:r>
            <a:endParaRPr lang="zh-TW" altLang="en-US" sz="2800" b="1" dirty="0">
              <a:solidFill>
                <a:srgbClr val="FF0D0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華康中特圓體" panose="020F0809000000000000" pitchFamily="49" charset="-120"/>
              <a:ea typeface="華康中特圓體" panose="020F0809000000000000" pitchFamily="49" charset="-12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780633" y="891812"/>
            <a:ext cx="2118630" cy="290377"/>
          </a:xfrm>
          <a:prstGeom prst="rect">
            <a:avLst/>
          </a:prstGeom>
          <a:solidFill>
            <a:srgbClr val="FF0000">
              <a:alpha val="30196"/>
            </a:srgb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387448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54" y="1150620"/>
            <a:ext cx="3527159" cy="3374708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5" name="標題 1"/>
          <p:cNvSpPr txBox="1">
            <a:spLocks/>
          </p:cNvSpPr>
          <p:nvPr/>
        </p:nvSpPr>
        <p:spPr>
          <a:xfrm>
            <a:off x="0" y="1"/>
            <a:ext cx="9144000" cy="450668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2000" b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 </a:t>
            </a:r>
            <a:r>
              <a:rPr lang="en-US" altLang="zh-TW" sz="2000" b="1" i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Redis</a:t>
            </a:r>
            <a:r>
              <a:rPr lang="zh-TW" altLang="en-US" sz="2000" b="1" i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000" b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實作短網址導頁</a:t>
            </a:r>
            <a:endParaRPr lang="zh-TW" altLang="en-US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137160" y="68580"/>
            <a:ext cx="1051560" cy="3077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POM</a:t>
            </a:r>
            <a:endParaRPr lang="zh-TW" altLang="en-US" sz="1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5722" y="1074420"/>
            <a:ext cx="3204797" cy="3471863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01004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450668"/>
          </a:xfr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檔案</a:t>
            </a:r>
            <a:endParaRPr lang="zh-TW" altLang="en-US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3" name="物件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85981091"/>
              </p:ext>
            </p:extLst>
          </p:nvPr>
        </p:nvGraphicFramePr>
        <p:xfrm>
          <a:off x="3293417" y="2031733"/>
          <a:ext cx="2371008" cy="14022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" name="封裝程式殼層物件" showAsIcon="1" r:id="rId3" imgW="1180440" imgH="698400" progId="Package">
                  <p:embed/>
                </p:oleObj>
              </mc:Choice>
              <mc:Fallback>
                <p:oleObj name="封裝程式殼層物件" showAsIcon="1" r:id="rId3" imgW="1180440" imgH="6984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293417" y="2031733"/>
                        <a:ext cx="2371008" cy="140220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387448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684" y="58419"/>
            <a:ext cx="4093256" cy="5022469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4" name="矩形 3"/>
          <p:cNvSpPr/>
          <p:nvPr/>
        </p:nvSpPr>
        <p:spPr>
          <a:xfrm>
            <a:off x="4572000" y="4543336"/>
            <a:ext cx="4572000" cy="6001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>
            <a:spAutoFit/>
          </a:bodyPr>
          <a:lstStyle/>
          <a:p>
            <a:r>
              <a:rPr lang="en-US" altLang="zh-TW" sz="1100" dirty="0" smtClean="0"/>
              <a:t>https://webcache.googleusercontent.com/search?q=cache:uUhv0CLoqFwJ:https://blog.techbridge.cc/2016/06/18/redis-introduction/+&amp;cd=2&amp;hl=zh-TW&amp;ct=clnk&amp;gl=tw</a:t>
            </a:r>
            <a:endParaRPr lang="zh-TW" altLang="en-US" sz="1100" dirty="0"/>
          </a:p>
        </p:txBody>
      </p:sp>
      <p:sp>
        <p:nvSpPr>
          <p:cNvPr id="5" name="文字方塊 4"/>
          <p:cNvSpPr txBox="1"/>
          <p:nvPr/>
        </p:nvSpPr>
        <p:spPr>
          <a:xfrm>
            <a:off x="5661660" y="114300"/>
            <a:ext cx="1851660" cy="33855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邏輯說明</a:t>
            </a:r>
          </a:p>
        </p:txBody>
      </p:sp>
    </p:spTree>
    <p:extLst>
      <p:ext uri="{BB962C8B-B14F-4D97-AF65-F5344CB8AC3E}">
        <p14:creationId xmlns:p14="http://schemas.microsoft.com/office/powerpoint/2010/main" val="10818708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450668"/>
          </a:xfr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 </a:t>
            </a:r>
            <a:r>
              <a:rPr lang="en-US" altLang="zh-TW" sz="2000" b="1" i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Redis</a:t>
            </a:r>
            <a:r>
              <a:rPr lang="zh-TW" altLang="en-US" sz="2000" b="1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實作短網址導頁</a:t>
            </a:r>
            <a:endParaRPr lang="zh-TW" altLang="en-US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987" y="580570"/>
            <a:ext cx="6144984" cy="442710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4" name="矩形 3"/>
          <p:cNvSpPr/>
          <p:nvPr/>
        </p:nvSpPr>
        <p:spPr>
          <a:xfrm>
            <a:off x="2991123" y="607967"/>
            <a:ext cx="1032237" cy="143147"/>
          </a:xfrm>
          <a:prstGeom prst="rect">
            <a:avLst/>
          </a:prstGeom>
          <a:solidFill>
            <a:srgbClr val="FF0D0D">
              <a:alpha val="30196"/>
            </a:srgb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4042683" y="614499"/>
            <a:ext cx="2168706" cy="136616"/>
          </a:xfrm>
          <a:prstGeom prst="rect">
            <a:avLst/>
          </a:prstGeom>
          <a:solidFill>
            <a:srgbClr val="0000FF">
              <a:alpha val="30196"/>
            </a:srgbClr>
          </a:solidFill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4238626" y="2423704"/>
            <a:ext cx="784043" cy="123553"/>
          </a:xfrm>
          <a:prstGeom prst="rect">
            <a:avLst/>
          </a:prstGeom>
          <a:solidFill>
            <a:srgbClr val="FF0D0D">
              <a:alpha val="30196"/>
            </a:srgb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" name="直線接點 6"/>
          <p:cNvCxnSpPr/>
          <p:nvPr/>
        </p:nvCxnSpPr>
        <p:spPr>
          <a:xfrm flipV="1">
            <a:off x="5179287" y="777240"/>
            <a:ext cx="1032102" cy="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9"/>
          <p:cNvSpPr txBox="1"/>
          <p:nvPr/>
        </p:nvSpPr>
        <p:spPr>
          <a:xfrm>
            <a:off x="4888230" y="3274695"/>
            <a:ext cx="1781175" cy="646331"/>
          </a:xfrm>
          <a:prstGeom prst="rect">
            <a:avLst/>
          </a:prstGeom>
          <a:ln w="19050"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PORT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預設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6379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6172200" y="4881890"/>
            <a:ext cx="2971800" cy="26161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 algn="r"/>
            <a:r>
              <a:rPr lang="en-US" altLang="zh-TW" sz="1100" dirty="0" smtClean="0"/>
              <a:t>http://www.runoob.com/redis/redis-install.html</a:t>
            </a:r>
            <a:endParaRPr lang="zh-TW" altLang="en-US" sz="1100" dirty="0"/>
          </a:p>
        </p:txBody>
      </p:sp>
    </p:spTree>
    <p:extLst>
      <p:ext uri="{BB962C8B-B14F-4D97-AF65-F5344CB8AC3E}">
        <p14:creationId xmlns:p14="http://schemas.microsoft.com/office/powerpoint/2010/main" val="8387448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450668"/>
          </a:xfr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 </a:t>
            </a:r>
            <a:r>
              <a:rPr lang="en-US" altLang="zh-TW" sz="2000" b="1" i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Redis</a:t>
            </a:r>
            <a:r>
              <a:rPr lang="zh-TW" altLang="en-US" sz="2000" b="1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實作短網址導頁</a:t>
            </a:r>
            <a:endParaRPr lang="zh-TW" altLang="en-US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860" y="98380"/>
            <a:ext cx="1362075" cy="25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0720" y="614879"/>
            <a:ext cx="5376863" cy="4373363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2280286" y="3162844"/>
            <a:ext cx="790574" cy="304256"/>
          </a:xfrm>
          <a:prstGeom prst="rect">
            <a:avLst/>
          </a:prstGeom>
          <a:solidFill>
            <a:srgbClr val="FF0D0D">
              <a:alpha val="30196"/>
            </a:srgb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57150" y="2954655"/>
            <a:ext cx="1781175" cy="646331"/>
          </a:xfrm>
          <a:prstGeom prst="rect">
            <a:avLst/>
          </a:prstGeom>
          <a:ln w="19050">
            <a:noFill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可在</a:t>
            </a:r>
            <a:r>
              <a:rPr lang="en-US" altLang="zh-TW" b="1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conf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文件中更改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PORT</a:t>
            </a:r>
          </a:p>
        </p:txBody>
      </p:sp>
    </p:spTree>
    <p:extLst>
      <p:ext uri="{BB962C8B-B14F-4D97-AF65-F5344CB8AC3E}">
        <p14:creationId xmlns:p14="http://schemas.microsoft.com/office/powerpoint/2010/main" val="8387448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3520" y="509646"/>
            <a:ext cx="6750368" cy="4421447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450668"/>
          </a:xfr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 </a:t>
            </a:r>
            <a:r>
              <a:rPr lang="en-US" altLang="zh-TW" sz="2000" b="1" i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Redis</a:t>
            </a:r>
            <a:r>
              <a:rPr lang="zh-TW" altLang="en-US" sz="2000" b="1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實作短網址導頁</a:t>
            </a:r>
            <a:endParaRPr lang="zh-TW" altLang="en-US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860" y="98380"/>
            <a:ext cx="1362075" cy="25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/>
        </p:nvSpPr>
        <p:spPr>
          <a:xfrm>
            <a:off x="1899286" y="4542064"/>
            <a:ext cx="1293494" cy="395696"/>
          </a:xfrm>
          <a:prstGeom prst="rect">
            <a:avLst/>
          </a:prstGeom>
          <a:solidFill>
            <a:srgbClr val="FF0D0D">
              <a:alpha val="30196"/>
            </a:srgb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9557" y="4545337"/>
            <a:ext cx="5064443" cy="598163"/>
          </a:xfrm>
          <a:prstGeom prst="rect">
            <a:avLst/>
          </a:prstGeom>
          <a:noFill/>
          <a:ln w="28575">
            <a:solidFill>
              <a:srgbClr val="00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51573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450668"/>
          </a:xfr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 </a:t>
            </a:r>
            <a:r>
              <a:rPr lang="en-US" altLang="zh-TW" sz="2000" b="1" i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Redis</a:t>
            </a:r>
            <a:r>
              <a:rPr lang="zh-TW" altLang="en-US" sz="2000" b="1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實作短網址導頁</a:t>
            </a:r>
            <a:endParaRPr lang="zh-TW" altLang="en-US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137160" y="68580"/>
            <a:ext cx="1051560" cy="307777"/>
          </a:xfrm>
          <a:prstGeom prst="rect">
            <a:avLst/>
          </a:prstGeom>
          <a:solidFill>
            <a:schemeClr val="bg1">
              <a:lumMod val="65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測試</a:t>
            </a:r>
            <a:r>
              <a:rPr lang="en-US" altLang="zh-TW" sz="1400" b="1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Redis</a:t>
            </a:r>
            <a:endParaRPr lang="zh-TW" altLang="en-US" sz="1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0" y="760905"/>
            <a:ext cx="6617970" cy="399588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1546861" y="1170214"/>
            <a:ext cx="2406014" cy="134711"/>
          </a:xfrm>
          <a:prstGeom prst="rect">
            <a:avLst/>
          </a:prstGeom>
          <a:solidFill>
            <a:srgbClr val="FF0D0D">
              <a:alpha val="30196"/>
            </a:srgb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文字方塊 3"/>
          <p:cNvSpPr txBox="1"/>
          <p:nvPr/>
        </p:nvSpPr>
        <p:spPr>
          <a:xfrm>
            <a:off x="4229100" y="1057275"/>
            <a:ext cx="1323975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啟動</a:t>
            </a:r>
            <a:r>
              <a:rPr lang="en-US" altLang="zh-TW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Redis</a:t>
            </a:r>
            <a:endParaRPr lang="zh-TW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矩形 6"/>
          <p:cNvSpPr/>
          <p:nvPr/>
        </p:nvSpPr>
        <p:spPr>
          <a:xfrm>
            <a:off x="1251586" y="4494439"/>
            <a:ext cx="1082039" cy="325211"/>
          </a:xfrm>
          <a:prstGeom prst="rect">
            <a:avLst/>
          </a:prstGeom>
          <a:solidFill>
            <a:srgbClr val="92D050">
              <a:alpha val="30196"/>
            </a:srgbClr>
          </a:solidFill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369749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" y="738188"/>
            <a:ext cx="7696200" cy="36671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5" name="標題 1"/>
          <p:cNvSpPr txBox="1">
            <a:spLocks/>
          </p:cNvSpPr>
          <p:nvPr/>
        </p:nvSpPr>
        <p:spPr>
          <a:xfrm>
            <a:off x="0" y="1"/>
            <a:ext cx="9144000" cy="450668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2000" b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 </a:t>
            </a:r>
            <a:r>
              <a:rPr lang="en-US" altLang="zh-TW" sz="2000" b="1" i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Redis</a:t>
            </a:r>
            <a:r>
              <a:rPr lang="zh-TW" altLang="en-US" sz="2000" b="1" i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000" b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實作短網址導頁</a:t>
            </a:r>
            <a:endParaRPr lang="zh-TW" altLang="en-US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137160" y="68580"/>
            <a:ext cx="1051560" cy="307777"/>
          </a:xfrm>
          <a:prstGeom prst="rect">
            <a:avLst/>
          </a:prstGeom>
          <a:solidFill>
            <a:schemeClr val="bg1">
              <a:lumMod val="65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測試</a:t>
            </a:r>
            <a:r>
              <a:rPr lang="en-US" altLang="zh-TW" sz="1400" b="1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Redis</a:t>
            </a:r>
            <a:endParaRPr lang="zh-TW" altLang="en-US" sz="1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289811" y="1132114"/>
            <a:ext cx="586739" cy="172811"/>
          </a:xfrm>
          <a:prstGeom prst="rect">
            <a:avLst/>
          </a:prstGeom>
          <a:solidFill>
            <a:srgbClr val="FF0D0D">
              <a:alpha val="30196"/>
            </a:srgb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813436" y="1332139"/>
            <a:ext cx="586739" cy="172811"/>
          </a:xfrm>
          <a:prstGeom prst="rect">
            <a:avLst/>
          </a:prstGeom>
          <a:solidFill>
            <a:srgbClr val="FF0D0D">
              <a:alpha val="30196"/>
            </a:srgb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1927861" y="4065814"/>
            <a:ext cx="1082039" cy="401411"/>
          </a:xfrm>
          <a:prstGeom prst="rect">
            <a:avLst/>
          </a:prstGeom>
          <a:solidFill>
            <a:srgbClr val="92D050">
              <a:alpha val="30196"/>
            </a:srgbClr>
          </a:solidFill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964167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450668"/>
          </a:xfr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 </a:t>
            </a:r>
            <a:r>
              <a:rPr lang="en-US" altLang="zh-TW" sz="2000" b="1" i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Redis</a:t>
            </a:r>
            <a:r>
              <a:rPr lang="zh-TW" altLang="en-US" sz="2000" b="1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實作短網址導頁</a:t>
            </a:r>
            <a:endParaRPr lang="zh-TW" altLang="en-US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1978" y="723900"/>
            <a:ext cx="6760921" cy="4083596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4" name="矩形 3"/>
          <p:cNvSpPr/>
          <p:nvPr/>
        </p:nvSpPr>
        <p:spPr>
          <a:xfrm>
            <a:off x="1394461" y="1284514"/>
            <a:ext cx="2406014" cy="115661"/>
          </a:xfrm>
          <a:prstGeom prst="rect">
            <a:avLst/>
          </a:prstGeom>
          <a:solidFill>
            <a:srgbClr val="FF0D0D">
              <a:alpha val="30196"/>
            </a:srgb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1299211" y="1439909"/>
            <a:ext cx="967195" cy="114572"/>
          </a:xfrm>
          <a:prstGeom prst="rect">
            <a:avLst/>
          </a:prstGeom>
          <a:solidFill>
            <a:srgbClr val="0000FF">
              <a:alpha val="30196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2370366" y="1446441"/>
            <a:ext cx="914944" cy="121102"/>
          </a:xfrm>
          <a:prstGeom prst="rect">
            <a:avLst/>
          </a:prstGeom>
          <a:solidFill>
            <a:schemeClr val="accent6">
              <a:lumMod val="75000"/>
              <a:alpha val="30196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2357304" y="1740357"/>
            <a:ext cx="692874" cy="134164"/>
          </a:xfrm>
          <a:prstGeom prst="rect">
            <a:avLst/>
          </a:prstGeom>
          <a:solidFill>
            <a:schemeClr val="accent6">
              <a:lumMod val="75000"/>
              <a:alpha val="30196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2376897" y="2021207"/>
            <a:ext cx="575309" cy="121102"/>
          </a:xfrm>
          <a:prstGeom prst="rect">
            <a:avLst/>
          </a:prstGeom>
          <a:solidFill>
            <a:schemeClr val="accent6">
              <a:lumMod val="75000"/>
              <a:alpha val="30196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2383429" y="2321652"/>
            <a:ext cx="621028" cy="147227"/>
          </a:xfrm>
          <a:prstGeom prst="rect">
            <a:avLst/>
          </a:prstGeom>
          <a:solidFill>
            <a:schemeClr val="accent6">
              <a:lumMod val="75000"/>
              <a:alpha val="30196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/>
          <p:cNvSpPr txBox="1"/>
          <p:nvPr/>
        </p:nvSpPr>
        <p:spPr>
          <a:xfrm>
            <a:off x="137160" y="68580"/>
            <a:ext cx="1051560" cy="307777"/>
          </a:xfrm>
          <a:prstGeom prst="rect">
            <a:avLst/>
          </a:prstGeom>
          <a:solidFill>
            <a:schemeClr val="bg1">
              <a:lumMod val="65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測試</a:t>
            </a:r>
            <a:r>
              <a:rPr lang="en-US" altLang="zh-TW" sz="1400" b="1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Redis</a:t>
            </a:r>
            <a:endParaRPr lang="zh-TW" altLang="en-US" sz="1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051686" y="4475389"/>
            <a:ext cx="1082039" cy="401411"/>
          </a:xfrm>
          <a:prstGeom prst="rect">
            <a:avLst/>
          </a:prstGeom>
          <a:solidFill>
            <a:srgbClr val="92D050">
              <a:alpha val="30196"/>
            </a:srgbClr>
          </a:solidFill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387448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203</TotalTime>
  <Words>203</Words>
  <Application>Microsoft Office PowerPoint</Application>
  <PresentationFormat>如螢幕大小 (16:9)</PresentationFormat>
  <Paragraphs>45</Paragraphs>
  <Slides>20</Slides>
  <Notes>0</Notes>
  <HiddenSlides>0</HiddenSlides>
  <MMClips>0</MMClips>
  <ScaleCrop>false</ScaleCrop>
  <HeadingPairs>
    <vt:vector size="6" baseType="variant">
      <vt:variant>
        <vt:lpstr>佈景主題</vt:lpstr>
      </vt:variant>
      <vt:variant>
        <vt:i4>1</vt:i4>
      </vt:variant>
      <vt:variant>
        <vt:lpstr>內嵌 OLE 伺服程式</vt:lpstr>
      </vt:variant>
      <vt:variant>
        <vt:i4>1</vt:i4>
      </vt:variant>
      <vt:variant>
        <vt:lpstr>投影片標題</vt:lpstr>
      </vt:variant>
      <vt:variant>
        <vt:i4>20</vt:i4>
      </vt:variant>
    </vt:vector>
  </HeadingPairs>
  <TitlesOfParts>
    <vt:vector size="22" baseType="lpstr">
      <vt:lpstr>Office 佈景主題</vt:lpstr>
      <vt:lpstr>封裝</vt:lpstr>
      <vt:lpstr>使用 Redis 實作短網址導頁</vt:lpstr>
      <vt:lpstr>PowerPoint 簡報</vt:lpstr>
      <vt:lpstr>PowerPoint 簡報</vt:lpstr>
      <vt:lpstr>使用 Redis 實作短網址導頁</vt:lpstr>
      <vt:lpstr>使用 Redis 實作短網址導頁</vt:lpstr>
      <vt:lpstr>使用 Redis 實作短網址導頁</vt:lpstr>
      <vt:lpstr>使用 Redis 實作短網址導頁</vt:lpstr>
      <vt:lpstr>PowerPoint 簡報</vt:lpstr>
      <vt:lpstr>使用 Redis 實作短網址導頁</vt:lpstr>
      <vt:lpstr>使用 Redis 實作短網址導頁</vt:lpstr>
      <vt:lpstr>使用 Redis 實作短網址導頁</vt:lpstr>
      <vt:lpstr>使用 Redis 實作短網址導頁</vt:lpstr>
      <vt:lpstr>使用 Redis 實作短網址導頁</vt:lpstr>
      <vt:lpstr>使用 Redis 實作短網址導頁</vt:lpstr>
      <vt:lpstr>使用 Redis 實作短網址導頁</vt:lpstr>
      <vt:lpstr>使用 Redis 實作短網址導頁</vt:lpstr>
      <vt:lpstr>使用 Redis 實作短網址導頁</vt:lpstr>
      <vt:lpstr>使用 Redis 實作短網址導頁</vt:lpstr>
      <vt:lpstr>使用 Redis 實作短網址導頁</vt:lpstr>
      <vt:lpstr>檔案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使用Redis實作短網址導頁</dc:title>
  <dc:creator>TizzyBac</dc:creator>
  <cp:lastModifiedBy>TizzyBac</cp:lastModifiedBy>
  <cp:revision>63</cp:revision>
  <dcterms:created xsi:type="dcterms:W3CDTF">2018-01-13T14:57:53Z</dcterms:created>
  <dcterms:modified xsi:type="dcterms:W3CDTF">2018-01-14T03:26:21Z</dcterms:modified>
</cp:coreProperties>
</file>